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802563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9"/>
  </p:normalViewPr>
  <p:slideViewPr>
    <p:cSldViewPr snapToGrid="0" snapToObjects="1">
      <p:cViewPr varScale="1">
        <p:scale>
          <a:sx n="67" d="100"/>
          <a:sy n="67" d="100"/>
        </p:scale>
        <p:origin x="1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192" y="1646133"/>
            <a:ext cx="6632179" cy="3501813"/>
          </a:xfrm>
        </p:spPr>
        <p:txBody>
          <a:bodyPr anchor="b"/>
          <a:lstStyle>
            <a:lvl1pPr algn="ctr"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21" y="5282989"/>
            <a:ext cx="5851922" cy="2428451"/>
          </a:xfrm>
        </p:spPr>
        <p:txBody>
          <a:bodyPr/>
          <a:lstStyle>
            <a:lvl1pPr marL="0" indent="0" algn="ctr">
              <a:buNone/>
              <a:defRPr sz="2048"/>
            </a:lvl1pPr>
            <a:lvl2pPr marL="390129" indent="0" algn="ctr">
              <a:buNone/>
              <a:defRPr sz="1707"/>
            </a:lvl2pPr>
            <a:lvl3pPr marL="780258" indent="0" algn="ctr">
              <a:buNone/>
              <a:defRPr sz="1536"/>
            </a:lvl3pPr>
            <a:lvl4pPr marL="1170386" indent="0" algn="ctr">
              <a:buNone/>
              <a:defRPr sz="1365"/>
            </a:lvl4pPr>
            <a:lvl5pPr marL="1560515" indent="0" algn="ctr">
              <a:buNone/>
              <a:defRPr sz="1365"/>
            </a:lvl5pPr>
            <a:lvl6pPr marL="1950644" indent="0" algn="ctr">
              <a:buNone/>
              <a:defRPr sz="1365"/>
            </a:lvl6pPr>
            <a:lvl7pPr marL="2340773" indent="0" algn="ctr">
              <a:buNone/>
              <a:defRPr sz="1365"/>
            </a:lvl7pPr>
            <a:lvl8pPr marL="2730901" indent="0" algn="ctr">
              <a:buNone/>
              <a:defRPr sz="1365"/>
            </a:lvl8pPr>
            <a:lvl9pPr marL="3121030" indent="0" algn="ctr">
              <a:buNone/>
              <a:defRPr sz="136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0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8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3709" y="535517"/>
            <a:ext cx="168242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427" y="535517"/>
            <a:ext cx="4949751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9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7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63" y="2507618"/>
            <a:ext cx="6729711" cy="4184014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363" y="6731215"/>
            <a:ext cx="6729711" cy="2200274"/>
          </a:xfrm>
        </p:spPr>
        <p:txBody>
          <a:bodyPr/>
          <a:lstStyle>
            <a:lvl1pPr marL="0" indent="0">
              <a:buNone/>
              <a:defRPr sz="2048">
                <a:solidFill>
                  <a:schemeClr val="tx1"/>
                </a:solidFill>
              </a:defRPr>
            </a:lvl1pPr>
            <a:lvl2pPr marL="390129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2pPr>
            <a:lvl3pPr marL="780258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3pPr>
            <a:lvl4pPr marL="1170386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4pPr>
            <a:lvl5pPr marL="1560515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5pPr>
            <a:lvl6pPr marL="1950644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6pPr>
            <a:lvl7pPr marL="2340773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7pPr>
            <a:lvl8pPr marL="2730901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8pPr>
            <a:lvl9pPr marL="3121030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0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426" y="2677584"/>
            <a:ext cx="3316089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048" y="2677584"/>
            <a:ext cx="3316089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16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535519"/>
            <a:ext cx="6729711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444" y="2465706"/>
            <a:ext cx="3300849" cy="1208404"/>
          </a:xfrm>
        </p:spPr>
        <p:txBody>
          <a:bodyPr anchor="b"/>
          <a:lstStyle>
            <a:lvl1pPr marL="0" indent="0">
              <a:buNone/>
              <a:defRPr sz="2048" b="1"/>
            </a:lvl1pPr>
            <a:lvl2pPr marL="390129" indent="0">
              <a:buNone/>
              <a:defRPr sz="1707" b="1"/>
            </a:lvl2pPr>
            <a:lvl3pPr marL="780258" indent="0">
              <a:buNone/>
              <a:defRPr sz="1536" b="1"/>
            </a:lvl3pPr>
            <a:lvl4pPr marL="1170386" indent="0">
              <a:buNone/>
              <a:defRPr sz="1365" b="1"/>
            </a:lvl4pPr>
            <a:lvl5pPr marL="1560515" indent="0">
              <a:buNone/>
              <a:defRPr sz="1365" b="1"/>
            </a:lvl5pPr>
            <a:lvl6pPr marL="1950644" indent="0">
              <a:buNone/>
              <a:defRPr sz="1365" b="1"/>
            </a:lvl6pPr>
            <a:lvl7pPr marL="2340773" indent="0">
              <a:buNone/>
              <a:defRPr sz="1365" b="1"/>
            </a:lvl7pPr>
            <a:lvl8pPr marL="2730901" indent="0">
              <a:buNone/>
              <a:defRPr sz="1365" b="1"/>
            </a:lvl8pPr>
            <a:lvl9pPr marL="3121030" indent="0">
              <a:buNone/>
              <a:defRPr sz="13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444" y="3674110"/>
            <a:ext cx="330084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0048" y="2465706"/>
            <a:ext cx="3317106" cy="1208404"/>
          </a:xfrm>
        </p:spPr>
        <p:txBody>
          <a:bodyPr anchor="b"/>
          <a:lstStyle>
            <a:lvl1pPr marL="0" indent="0">
              <a:buNone/>
              <a:defRPr sz="2048" b="1"/>
            </a:lvl1pPr>
            <a:lvl2pPr marL="390129" indent="0">
              <a:buNone/>
              <a:defRPr sz="1707" b="1"/>
            </a:lvl2pPr>
            <a:lvl3pPr marL="780258" indent="0">
              <a:buNone/>
              <a:defRPr sz="1536" b="1"/>
            </a:lvl3pPr>
            <a:lvl4pPr marL="1170386" indent="0">
              <a:buNone/>
              <a:defRPr sz="1365" b="1"/>
            </a:lvl4pPr>
            <a:lvl5pPr marL="1560515" indent="0">
              <a:buNone/>
              <a:defRPr sz="1365" b="1"/>
            </a:lvl5pPr>
            <a:lvl6pPr marL="1950644" indent="0">
              <a:buNone/>
              <a:defRPr sz="1365" b="1"/>
            </a:lvl6pPr>
            <a:lvl7pPr marL="2340773" indent="0">
              <a:buNone/>
              <a:defRPr sz="1365" b="1"/>
            </a:lvl7pPr>
            <a:lvl8pPr marL="2730901" indent="0">
              <a:buNone/>
              <a:defRPr sz="1365" b="1"/>
            </a:lvl8pPr>
            <a:lvl9pPr marL="3121030" indent="0">
              <a:buNone/>
              <a:defRPr sz="13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0048" y="3674110"/>
            <a:ext cx="3317106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7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5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3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670560"/>
            <a:ext cx="2516530" cy="2346960"/>
          </a:xfrm>
        </p:spPr>
        <p:txBody>
          <a:bodyPr anchor="b"/>
          <a:lstStyle>
            <a:lvl1pPr>
              <a:defRPr sz="27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7105" y="1448226"/>
            <a:ext cx="3950048" cy="7147983"/>
          </a:xfrm>
        </p:spPr>
        <p:txBody>
          <a:bodyPr/>
          <a:lstStyle>
            <a:lvl1pPr>
              <a:defRPr sz="2731"/>
            </a:lvl1pPr>
            <a:lvl2pPr>
              <a:defRPr sz="2389"/>
            </a:lvl2pPr>
            <a:lvl3pPr>
              <a:defRPr sz="2048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2" y="3017520"/>
            <a:ext cx="2516530" cy="5590329"/>
          </a:xfrm>
        </p:spPr>
        <p:txBody>
          <a:bodyPr/>
          <a:lstStyle>
            <a:lvl1pPr marL="0" indent="0">
              <a:buNone/>
              <a:defRPr sz="1365"/>
            </a:lvl1pPr>
            <a:lvl2pPr marL="390129" indent="0">
              <a:buNone/>
              <a:defRPr sz="1195"/>
            </a:lvl2pPr>
            <a:lvl3pPr marL="780258" indent="0">
              <a:buNone/>
              <a:defRPr sz="1024"/>
            </a:lvl3pPr>
            <a:lvl4pPr marL="1170386" indent="0">
              <a:buNone/>
              <a:defRPr sz="853"/>
            </a:lvl4pPr>
            <a:lvl5pPr marL="1560515" indent="0">
              <a:buNone/>
              <a:defRPr sz="853"/>
            </a:lvl5pPr>
            <a:lvl6pPr marL="1950644" indent="0">
              <a:buNone/>
              <a:defRPr sz="853"/>
            </a:lvl6pPr>
            <a:lvl7pPr marL="2340773" indent="0">
              <a:buNone/>
              <a:defRPr sz="853"/>
            </a:lvl7pPr>
            <a:lvl8pPr marL="2730901" indent="0">
              <a:buNone/>
              <a:defRPr sz="853"/>
            </a:lvl8pPr>
            <a:lvl9pPr marL="3121030" indent="0">
              <a:buNone/>
              <a:defRPr sz="8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0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670560"/>
            <a:ext cx="2516530" cy="2346960"/>
          </a:xfrm>
        </p:spPr>
        <p:txBody>
          <a:bodyPr anchor="b"/>
          <a:lstStyle>
            <a:lvl1pPr>
              <a:defRPr sz="27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17105" y="1448226"/>
            <a:ext cx="3950048" cy="7147983"/>
          </a:xfrm>
        </p:spPr>
        <p:txBody>
          <a:bodyPr anchor="t"/>
          <a:lstStyle>
            <a:lvl1pPr marL="0" indent="0">
              <a:buNone/>
              <a:defRPr sz="2731"/>
            </a:lvl1pPr>
            <a:lvl2pPr marL="390129" indent="0">
              <a:buNone/>
              <a:defRPr sz="2389"/>
            </a:lvl2pPr>
            <a:lvl3pPr marL="780258" indent="0">
              <a:buNone/>
              <a:defRPr sz="2048"/>
            </a:lvl3pPr>
            <a:lvl4pPr marL="1170386" indent="0">
              <a:buNone/>
              <a:defRPr sz="1707"/>
            </a:lvl4pPr>
            <a:lvl5pPr marL="1560515" indent="0">
              <a:buNone/>
              <a:defRPr sz="1707"/>
            </a:lvl5pPr>
            <a:lvl6pPr marL="1950644" indent="0">
              <a:buNone/>
              <a:defRPr sz="1707"/>
            </a:lvl6pPr>
            <a:lvl7pPr marL="2340773" indent="0">
              <a:buNone/>
              <a:defRPr sz="1707"/>
            </a:lvl7pPr>
            <a:lvl8pPr marL="2730901" indent="0">
              <a:buNone/>
              <a:defRPr sz="1707"/>
            </a:lvl8pPr>
            <a:lvl9pPr marL="3121030" indent="0">
              <a:buNone/>
              <a:defRPr sz="17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2" y="3017520"/>
            <a:ext cx="2516530" cy="5590329"/>
          </a:xfrm>
        </p:spPr>
        <p:txBody>
          <a:bodyPr/>
          <a:lstStyle>
            <a:lvl1pPr marL="0" indent="0">
              <a:buNone/>
              <a:defRPr sz="1365"/>
            </a:lvl1pPr>
            <a:lvl2pPr marL="390129" indent="0">
              <a:buNone/>
              <a:defRPr sz="1195"/>
            </a:lvl2pPr>
            <a:lvl3pPr marL="780258" indent="0">
              <a:buNone/>
              <a:defRPr sz="1024"/>
            </a:lvl3pPr>
            <a:lvl4pPr marL="1170386" indent="0">
              <a:buNone/>
              <a:defRPr sz="853"/>
            </a:lvl4pPr>
            <a:lvl5pPr marL="1560515" indent="0">
              <a:buNone/>
              <a:defRPr sz="853"/>
            </a:lvl5pPr>
            <a:lvl6pPr marL="1950644" indent="0">
              <a:buNone/>
              <a:defRPr sz="853"/>
            </a:lvl6pPr>
            <a:lvl7pPr marL="2340773" indent="0">
              <a:buNone/>
              <a:defRPr sz="853"/>
            </a:lvl7pPr>
            <a:lvl8pPr marL="2730901" indent="0">
              <a:buNone/>
              <a:defRPr sz="853"/>
            </a:lvl8pPr>
            <a:lvl9pPr marL="3121030" indent="0">
              <a:buNone/>
              <a:defRPr sz="8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2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426" y="535519"/>
            <a:ext cx="6729711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26" y="2677584"/>
            <a:ext cx="6729711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426" y="9322649"/>
            <a:ext cx="175557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37576-CF52-8C4F-B826-E3CEDD68A291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4599" y="9322649"/>
            <a:ext cx="263336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0560" y="9322649"/>
            <a:ext cx="175557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3837D-E5CC-2F4D-8E4C-838E5E88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80258" rtl="0" eaLnBrk="1" latinLnBrk="0" hangingPunct="1">
        <a:lnSpc>
          <a:spcPct val="90000"/>
        </a:lnSpc>
        <a:spcBef>
          <a:spcPct val="0"/>
        </a:spcBef>
        <a:buNone/>
        <a:defRPr sz="37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064" indent="-195064" algn="l" defTabSz="780258" rtl="0" eaLnBrk="1" latinLnBrk="0" hangingPunct="1">
        <a:lnSpc>
          <a:spcPct val="90000"/>
        </a:lnSpc>
        <a:spcBef>
          <a:spcPts val="853"/>
        </a:spcBef>
        <a:buFont typeface="Arial" panose="020B0604020202020204" pitchFamily="34" charset="0"/>
        <a:buChar char="•"/>
        <a:defRPr sz="2389" kern="1200">
          <a:solidFill>
            <a:schemeClr val="tx1"/>
          </a:solidFill>
          <a:latin typeface="+mn-lt"/>
          <a:ea typeface="+mn-ea"/>
          <a:cs typeface="+mn-cs"/>
        </a:defRPr>
      </a:lvl1pPr>
      <a:lvl2pPr marL="585193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2048" kern="1200">
          <a:solidFill>
            <a:schemeClr val="tx1"/>
          </a:solidFill>
          <a:latin typeface="+mn-lt"/>
          <a:ea typeface="+mn-ea"/>
          <a:cs typeface="+mn-cs"/>
        </a:defRPr>
      </a:lvl2pPr>
      <a:lvl3pPr marL="975322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3pPr>
      <a:lvl4pPr marL="1365451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4pPr>
      <a:lvl5pPr marL="1755579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5pPr>
      <a:lvl6pPr marL="2145708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6pPr>
      <a:lvl7pPr marL="2535837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7pPr>
      <a:lvl8pPr marL="2925966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8pPr>
      <a:lvl9pPr marL="3316094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1pPr>
      <a:lvl2pPr marL="390129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2pPr>
      <a:lvl3pPr marL="780258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3pPr>
      <a:lvl4pPr marL="1170386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4pPr>
      <a:lvl5pPr marL="1560515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5pPr>
      <a:lvl6pPr marL="1950644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6pPr>
      <a:lvl7pPr marL="2340773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7pPr>
      <a:lvl8pPr marL="2730901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8pPr>
      <a:lvl9pPr marL="3121030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79A984-828E-6F49-8337-5038086FA80E}"/>
              </a:ext>
            </a:extLst>
          </p:cNvPr>
          <p:cNvSpPr txBox="1"/>
          <p:nvPr/>
        </p:nvSpPr>
        <p:spPr>
          <a:xfrm>
            <a:off x="1970636" y="265001"/>
            <a:ext cx="3765000" cy="369332"/>
          </a:xfrm>
          <a:custGeom>
            <a:avLst/>
            <a:gdLst>
              <a:gd name="connsiteX0" fmla="*/ 0 w 3765000"/>
              <a:gd name="connsiteY0" fmla="*/ 0 h 369332"/>
              <a:gd name="connsiteX1" fmla="*/ 500207 w 3765000"/>
              <a:gd name="connsiteY1" fmla="*/ 0 h 369332"/>
              <a:gd name="connsiteX2" fmla="*/ 925114 w 3765000"/>
              <a:gd name="connsiteY2" fmla="*/ 0 h 369332"/>
              <a:gd name="connsiteX3" fmla="*/ 1538271 w 3765000"/>
              <a:gd name="connsiteY3" fmla="*/ 0 h 369332"/>
              <a:gd name="connsiteX4" fmla="*/ 2038479 w 3765000"/>
              <a:gd name="connsiteY4" fmla="*/ 0 h 369332"/>
              <a:gd name="connsiteX5" fmla="*/ 2538686 w 3765000"/>
              <a:gd name="connsiteY5" fmla="*/ 0 h 369332"/>
              <a:gd name="connsiteX6" fmla="*/ 3151843 w 3765000"/>
              <a:gd name="connsiteY6" fmla="*/ 0 h 369332"/>
              <a:gd name="connsiteX7" fmla="*/ 3765000 w 3765000"/>
              <a:gd name="connsiteY7" fmla="*/ 0 h 369332"/>
              <a:gd name="connsiteX8" fmla="*/ 3765000 w 3765000"/>
              <a:gd name="connsiteY8" fmla="*/ 369332 h 369332"/>
              <a:gd name="connsiteX9" fmla="*/ 3302443 w 3765000"/>
              <a:gd name="connsiteY9" fmla="*/ 369332 h 369332"/>
              <a:gd name="connsiteX10" fmla="*/ 2764586 w 3765000"/>
              <a:gd name="connsiteY10" fmla="*/ 369332 h 369332"/>
              <a:gd name="connsiteX11" fmla="*/ 2226729 w 3765000"/>
              <a:gd name="connsiteY11" fmla="*/ 369332 h 369332"/>
              <a:gd name="connsiteX12" fmla="*/ 1726521 w 3765000"/>
              <a:gd name="connsiteY12" fmla="*/ 369332 h 369332"/>
              <a:gd name="connsiteX13" fmla="*/ 1113364 w 3765000"/>
              <a:gd name="connsiteY13" fmla="*/ 369332 h 369332"/>
              <a:gd name="connsiteX14" fmla="*/ 500207 w 3765000"/>
              <a:gd name="connsiteY14" fmla="*/ 369332 h 369332"/>
              <a:gd name="connsiteX15" fmla="*/ 0 w 3765000"/>
              <a:gd name="connsiteY15" fmla="*/ 369332 h 369332"/>
              <a:gd name="connsiteX16" fmla="*/ 0 w 3765000"/>
              <a:gd name="connsiteY16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65000" h="369332" extrusionOk="0">
                <a:moveTo>
                  <a:pt x="0" y="0"/>
                </a:moveTo>
                <a:cubicBezTo>
                  <a:pt x="224073" y="-22821"/>
                  <a:pt x="315645" y="29891"/>
                  <a:pt x="500207" y="0"/>
                </a:cubicBezTo>
                <a:cubicBezTo>
                  <a:pt x="684769" y="-29891"/>
                  <a:pt x="726663" y="7102"/>
                  <a:pt x="925114" y="0"/>
                </a:cubicBezTo>
                <a:cubicBezTo>
                  <a:pt x="1123565" y="-7102"/>
                  <a:pt x="1314952" y="32743"/>
                  <a:pt x="1538271" y="0"/>
                </a:cubicBezTo>
                <a:cubicBezTo>
                  <a:pt x="1761590" y="-32743"/>
                  <a:pt x="1814828" y="5370"/>
                  <a:pt x="2038479" y="0"/>
                </a:cubicBezTo>
                <a:cubicBezTo>
                  <a:pt x="2262130" y="-5370"/>
                  <a:pt x="2336644" y="257"/>
                  <a:pt x="2538686" y="0"/>
                </a:cubicBezTo>
                <a:cubicBezTo>
                  <a:pt x="2740728" y="-257"/>
                  <a:pt x="2987449" y="305"/>
                  <a:pt x="3151843" y="0"/>
                </a:cubicBezTo>
                <a:cubicBezTo>
                  <a:pt x="3316237" y="-305"/>
                  <a:pt x="3573147" y="47300"/>
                  <a:pt x="3765000" y="0"/>
                </a:cubicBezTo>
                <a:cubicBezTo>
                  <a:pt x="3804074" y="170087"/>
                  <a:pt x="3720946" y="228284"/>
                  <a:pt x="3765000" y="369332"/>
                </a:cubicBezTo>
                <a:cubicBezTo>
                  <a:pt x="3646881" y="389926"/>
                  <a:pt x="3514556" y="353104"/>
                  <a:pt x="3302443" y="369332"/>
                </a:cubicBezTo>
                <a:cubicBezTo>
                  <a:pt x="3090330" y="385560"/>
                  <a:pt x="2913281" y="347079"/>
                  <a:pt x="2764586" y="369332"/>
                </a:cubicBezTo>
                <a:cubicBezTo>
                  <a:pt x="2615891" y="391585"/>
                  <a:pt x="2438547" y="313268"/>
                  <a:pt x="2226729" y="369332"/>
                </a:cubicBezTo>
                <a:cubicBezTo>
                  <a:pt x="2014911" y="425396"/>
                  <a:pt x="1929792" y="314347"/>
                  <a:pt x="1726521" y="369332"/>
                </a:cubicBezTo>
                <a:cubicBezTo>
                  <a:pt x="1523250" y="424317"/>
                  <a:pt x="1417155" y="313580"/>
                  <a:pt x="1113364" y="369332"/>
                </a:cubicBezTo>
                <a:cubicBezTo>
                  <a:pt x="809573" y="425084"/>
                  <a:pt x="652746" y="312891"/>
                  <a:pt x="500207" y="369332"/>
                </a:cubicBezTo>
                <a:cubicBezTo>
                  <a:pt x="347668" y="425773"/>
                  <a:pt x="177674" y="311195"/>
                  <a:pt x="0" y="369332"/>
                </a:cubicBezTo>
                <a:cubicBezTo>
                  <a:pt x="-38655" y="245768"/>
                  <a:pt x="11552" y="91692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viar Dreams" panose="020B0402020204020504" pitchFamily="34" charset="0"/>
                <a:cs typeface="Playbill" panose="020F0502020204030204" pitchFamily="34" charset="0"/>
              </a:rPr>
              <a:t>Doctrine and Covenants 20-22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E64FB9-93CE-894C-A3F2-8A2451F03F44}"/>
              </a:ext>
            </a:extLst>
          </p:cNvPr>
          <p:cNvSpPr txBox="1"/>
          <p:nvPr/>
        </p:nvSpPr>
        <p:spPr>
          <a:xfrm>
            <a:off x="939006" y="1283910"/>
            <a:ext cx="2114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Print" panose="02000800000000000000" pitchFamily="2" charset="0"/>
              </a:rPr>
              <a:t>Basic Doctrines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9A6486-CF28-1D49-8420-9BB3FC8FD832}"/>
              </a:ext>
            </a:extLst>
          </p:cNvPr>
          <p:cNvSpPr/>
          <p:nvPr/>
        </p:nvSpPr>
        <p:spPr>
          <a:xfrm>
            <a:off x="424655" y="1663154"/>
            <a:ext cx="3348831" cy="3172957"/>
          </a:xfrm>
          <a:prstGeom prst="rect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ABC9C2-CB5D-6642-B132-397B2E0340E0}"/>
              </a:ext>
            </a:extLst>
          </p:cNvPr>
          <p:cNvSpPr txBox="1"/>
          <p:nvPr/>
        </p:nvSpPr>
        <p:spPr>
          <a:xfrm>
            <a:off x="4737695" y="799320"/>
            <a:ext cx="232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lex Brush" panose="02000400000000000000" pitchFamily="2" charset="77"/>
              </a:rPr>
              <a:t>Qualifications for Baptism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48DD60-0A35-F447-9850-4B823A8B3367}"/>
              </a:ext>
            </a:extLst>
          </p:cNvPr>
          <p:cNvSpPr txBox="1"/>
          <p:nvPr/>
        </p:nvSpPr>
        <p:spPr>
          <a:xfrm>
            <a:off x="4110830" y="1082319"/>
            <a:ext cx="3398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(Mosiah 18:18-10 ,Moroni 6:1-6)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BF2EC6-03A8-9740-850F-95DF4218F09C}"/>
              </a:ext>
            </a:extLst>
          </p:cNvPr>
          <p:cNvSpPr txBox="1"/>
          <p:nvPr/>
        </p:nvSpPr>
        <p:spPr>
          <a:xfrm>
            <a:off x="4737695" y="4497558"/>
            <a:ext cx="17826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Papyrus" panose="020B0602040200020303" pitchFamily="34" charset="77"/>
              </a:rPr>
              <a:t>Duty of Members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40874D-2EC5-7341-8620-13B2A03DC18E}"/>
              </a:ext>
            </a:extLst>
          </p:cNvPr>
          <p:cNvSpPr txBox="1"/>
          <p:nvPr/>
        </p:nvSpPr>
        <p:spPr>
          <a:xfrm>
            <a:off x="754338" y="5014898"/>
            <a:ext cx="2483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odern Love" pitchFamily="82" charset="0"/>
                <a:cs typeface="Gadugi" panose="020F0502020204030204" pitchFamily="34" charset="0"/>
              </a:rPr>
              <a:t>Constitution for The Church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CFFD0C-BA7C-3E4E-AA6C-8549F76F4B88}"/>
              </a:ext>
            </a:extLst>
          </p:cNvPr>
          <p:cNvSpPr txBox="1"/>
          <p:nvPr/>
        </p:nvSpPr>
        <p:spPr>
          <a:xfrm>
            <a:off x="754338" y="6305430"/>
            <a:ext cx="2438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Sacramental Prayers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DBBBE9-1764-6942-9F41-EA01D64365DC}"/>
              </a:ext>
            </a:extLst>
          </p:cNvPr>
          <p:cNvSpPr txBox="1"/>
          <p:nvPr/>
        </p:nvSpPr>
        <p:spPr>
          <a:xfrm>
            <a:off x="431274" y="8673465"/>
            <a:ext cx="3994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ple Braille" pitchFamily="2" charset="0"/>
              </a:rPr>
              <a:t>Wherefore, enter ye in at the _____, as I have _________________ and ________  ______ to ____________ your God. (22:4)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7EC47E0C-AFD4-9D47-A432-AA54D6AB8210}"/>
              </a:ext>
            </a:extLst>
          </p:cNvPr>
          <p:cNvSpPr/>
          <p:nvPr/>
        </p:nvSpPr>
        <p:spPr>
          <a:xfrm>
            <a:off x="3986816" y="1461061"/>
            <a:ext cx="3537934" cy="259949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A73D32-4DCE-E149-A258-CC43DE98BAB7}"/>
              </a:ext>
            </a:extLst>
          </p:cNvPr>
          <p:cNvSpPr txBox="1"/>
          <p:nvPr/>
        </p:nvSpPr>
        <p:spPr>
          <a:xfrm>
            <a:off x="4590976" y="9135130"/>
            <a:ext cx="2780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oudy Old Style" panose="02020502050305020303" pitchFamily="18" charset="77"/>
                <a:cs typeface="Didot" panose="02000503000000020003" pitchFamily="2" charset="-79"/>
              </a:rPr>
              <a:t>Heed unto all His words and ________________________(21:4)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9AAA85-C9F8-7444-844C-A140FD3C38CB}"/>
              </a:ext>
            </a:extLst>
          </p:cNvPr>
          <p:cNvSpPr txBox="1"/>
          <p:nvPr/>
        </p:nvSpPr>
        <p:spPr>
          <a:xfrm>
            <a:off x="332302" y="821768"/>
            <a:ext cx="228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Date Church was organized: </a:t>
            </a:r>
          </a:p>
        </p:txBody>
      </p:sp>
      <p:sp>
        <p:nvSpPr>
          <p:cNvPr id="19" name="Down Arrow 18">
            <a:extLst>
              <a:ext uri="{FF2B5EF4-FFF2-40B4-BE49-F238E27FC236}">
                <a16:creationId xmlns:a16="http://schemas.microsoft.com/office/drawing/2014/main" id="{65CC8E9A-538F-7246-8E7A-8FB681AEF9FB}"/>
              </a:ext>
            </a:extLst>
          </p:cNvPr>
          <p:cNvSpPr/>
          <p:nvPr/>
        </p:nvSpPr>
        <p:spPr>
          <a:xfrm>
            <a:off x="5403300" y="4131470"/>
            <a:ext cx="254550" cy="3057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ACA3EE9-4996-354D-BC74-8AA14D0765A3}"/>
              </a:ext>
            </a:extLst>
          </p:cNvPr>
          <p:cNvSpPr/>
          <p:nvPr/>
        </p:nvSpPr>
        <p:spPr>
          <a:xfrm>
            <a:off x="4095749" y="4836112"/>
            <a:ext cx="3429001" cy="21128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F3AAC3-F24D-7845-BC8C-5E099600F3BE}"/>
              </a:ext>
            </a:extLst>
          </p:cNvPr>
          <p:cNvSpPr txBox="1"/>
          <p:nvPr/>
        </p:nvSpPr>
        <p:spPr>
          <a:xfrm>
            <a:off x="939006" y="5369720"/>
            <a:ext cx="2824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1.</a:t>
            </a:r>
          </a:p>
          <a:p>
            <a:r>
              <a:rPr lang="en-US" sz="1000" dirty="0"/>
              <a:t>2.</a:t>
            </a:r>
          </a:p>
          <a:p>
            <a:r>
              <a:rPr lang="en-US" sz="1000" dirty="0"/>
              <a:t>3.</a:t>
            </a:r>
          </a:p>
          <a:p>
            <a:r>
              <a:rPr lang="en-US" sz="1000" dirty="0"/>
              <a:t>4.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53306B-DD20-F040-8FD2-A280EE76A6C9}"/>
              </a:ext>
            </a:extLst>
          </p:cNvPr>
          <p:cNvSpPr txBox="1"/>
          <p:nvPr/>
        </p:nvSpPr>
        <p:spPr>
          <a:xfrm>
            <a:off x="4716783" y="7042250"/>
            <a:ext cx="1918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B050"/>
                </a:solidFill>
              </a:rPr>
              <a:t>Priesthood Duties: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4D05F3-8304-554B-8035-7D01B94D2E05}"/>
              </a:ext>
            </a:extLst>
          </p:cNvPr>
          <p:cNvSpPr txBox="1"/>
          <p:nvPr/>
        </p:nvSpPr>
        <p:spPr>
          <a:xfrm>
            <a:off x="809381" y="6616870"/>
            <a:ext cx="16706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We </a:t>
            </a:r>
            <a:r>
              <a:rPr lang="en-US" sz="1400" dirty="0">
                <a:latin typeface="Modern Love" pitchFamily="82" charset="0"/>
              </a:rPr>
              <a:t>promise: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God </a:t>
            </a:r>
            <a:r>
              <a:rPr lang="en-US" sz="1400" dirty="0">
                <a:latin typeface="Modern Love" pitchFamily="82" charset="0"/>
              </a:rPr>
              <a:t>promises: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EADAE30-683C-8840-8A13-D27CCFB53718}"/>
              </a:ext>
            </a:extLst>
          </p:cNvPr>
          <p:cNvCxnSpPr>
            <a:cxnSpLocks/>
          </p:cNvCxnSpPr>
          <p:nvPr/>
        </p:nvCxnSpPr>
        <p:spPr>
          <a:xfrm>
            <a:off x="538673" y="7869402"/>
            <a:ext cx="215665" cy="221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B8F5FCA-59F2-BF4E-BB4B-FD1990D55F18}"/>
              </a:ext>
            </a:extLst>
          </p:cNvPr>
          <p:cNvSpPr txBox="1"/>
          <p:nvPr/>
        </p:nvSpPr>
        <p:spPr>
          <a:xfrm rot="766226">
            <a:off x="6134086" y="318156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Herculanum" panose="02000505000000020004" pitchFamily="2" charset="77"/>
              </a:rPr>
              <a:t>My duty?</a:t>
            </a:r>
          </a:p>
        </p:txBody>
      </p:sp>
    </p:spTree>
    <p:extLst>
      <p:ext uri="{BB962C8B-B14F-4D97-AF65-F5344CB8AC3E}">
        <p14:creationId xmlns:p14="http://schemas.microsoft.com/office/powerpoint/2010/main" val="239672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1064</TotalTime>
  <Words>82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Alex Brush</vt:lpstr>
      <vt:lpstr>Apple Braille</vt:lpstr>
      <vt:lpstr>APPLE CHANCERY</vt:lpstr>
      <vt:lpstr>Arial</vt:lpstr>
      <vt:lpstr>Calibri</vt:lpstr>
      <vt:lpstr>Calibri Light</vt:lpstr>
      <vt:lpstr>Caviar Dreams</vt:lpstr>
      <vt:lpstr>Goudy Old Style</vt:lpstr>
      <vt:lpstr>Herculanum</vt:lpstr>
      <vt:lpstr>Modern Love</vt:lpstr>
      <vt:lpstr>Papyrus</vt:lpstr>
      <vt:lpstr>Segoe Print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Talley</dc:creator>
  <cp:lastModifiedBy>Rebecca Talley</cp:lastModifiedBy>
  <cp:revision>6</cp:revision>
  <dcterms:created xsi:type="dcterms:W3CDTF">2021-03-02T00:02:09Z</dcterms:created>
  <dcterms:modified xsi:type="dcterms:W3CDTF">2021-03-02T17:46:35Z</dcterms:modified>
</cp:coreProperties>
</file>